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1_title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0_team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1_funding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2_cta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2_problem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3_solution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4_product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5_network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6_app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7_business_model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8_market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9_roadmap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